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92"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E221725-0CB2-4BF3-A062-BB50A877311F}" type="datetimeFigureOut">
              <a:rPr lang="en-GB" smtClean="0"/>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1581002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221725-0CB2-4BF3-A062-BB50A877311F}" type="datetimeFigureOut">
              <a:rPr lang="en-GB" smtClean="0"/>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250190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221725-0CB2-4BF3-A062-BB50A877311F}" type="datetimeFigureOut">
              <a:rPr lang="en-GB" smtClean="0"/>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264879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221725-0CB2-4BF3-A062-BB50A877311F}" type="datetimeFigureOut">
              <a:rPr lang="en-GB" smtClean="0"/>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393648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221725-0CB2-4BF3-A062-BB50A877311F}" type="datetimeFigureOut">
              <a:rPr lang="en-GB" smtClean="0"/>
              <a:t>08/12/2014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3437658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E221725-0CB2-4BF3-A062-BB50A877311F}" type="datetimeFigureOut">
              <a:rPr lang="en-GB" smtClean="0"/>
              <a:t>08/12/2014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275665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E221725-0CB2-4BF3-A062-BB50A877311F}" type="datetimeFigureOut">
              <a:rPr lang="en-GB" smtClean="0"/>
              <a:t>08/12/2014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3168763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E221725-0CB2-4BF3-A062-BB50A877311F}" type="datetimeFigureOut">
              <a:rPr lang="en-GB" smtClean="0"/>
              <a:t>08/12/2014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126084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221725-0CB2-4BF3-A062-BB50A877311F}" type="datetimeFigureOut">
              <a:rPr lang="en-GB" smtClean="0"/>
              <a:t>08/12/2014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1835963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221725-0CB2-4BF3-A062-BB50A877311F}" type="datetimeFigureOut">
              <a:rPr lang="en-GB" smtClean="0"/>
              <a:t>08/12/2014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4220611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221725-0CB2-4BF3-A062-BB50A877311F}" type="datetimeFigureOut">
              <a:rPr lang="en-GB" smtClean="0"/>
              <a:t>08/12/2014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66182B-6B4D-4EE1-8D2B-41355F8C537C}" type="slidenum">
              <a:rPr lang="en-GB" smtClean="0"/>
              <a:t>‹#›</a:t>
            </a:fld>
            <a:endParaRPr lang="en-GB"/>
          </a:p>
        </p:txBody>
      </p:sp>
    </p:spTree>
    <p:extLst>
      <p:ext uri="{BB962C8B-B14F-4D97-AF65-F5344CB8AC3E}">
        <p14:creationId xmlns:p14="http://schemas.microsoft.com/office/powerpoint/2010/main" val="2094598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221725-0CB2-4BF3-A062-BB50A877311F}" type="datetimeFigureOut">
              <a:rPr lang="en-GB" smtClean="0"/>
              <a:t>08/12/2014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6182B-6B4D-4EE1-8D2B-41355F8C537C}" type="slidenum">
              <a:rPr lang="en-GB" smtClean="0"/>
              <a:t>‹#›</a:t>
            </a:fld>
            <a:endParaRPr lang="en-GB"/>
          </a:p>
        </p:txBody>
      </p:sp>
    </p:spTree>
    <p:extLst>
      <p:ext uri="{BB962C8B-B14F-4D97-AF65-F5344CB8AC3E}">
        <p14:creationId xmlns:p14="http://schemas.microsoft.com/office/powerpoint/2010/main" val="3886981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Vivien Morgan mention as </a:t>
            </a:r>
            <a:br>
              <a:rPr lang="en-GB" dirty="0" smtClean="0"/>
            </a:br>
            <a:r>
              <a:rPr lang="en-GB" dirty="0" smtClean="0"/>
              <a:t>a ‘renowned’ tutor</a:t>
            </a:r>
            <a:endParaRPr lang="en-GB" dirty="0"/>
          </a:p>
        </p:txBody>
      </p:sp>
      <p:sp>
        <p:nvSpPr>
          <p:cNvPr id="4" name="Content Placeholder 3"/>
          <p:cNvSpPr>
            <a:spLocks noGrp="1"/>
          </p:cNvSpPr>
          <p:nvPr>
            <p:ph sz="half" idx="1"/>
          </p:nvPr>
        </p:nvSpPr>
        <p:spPr/>
        <p:txBody>
          <a:bodyPr>
            <a:normAutofit fontScale="47500" lnSpcReduction="20000"/>
          </a:bodyPr>
          <a:lstStyle/>
          <a:p>
            <a:endParaRPr lang="en-GB" dirty="0"/>
          </a:p>
        </p:txBody>
      </p:sp>
      <p:sp>
        <p:nvSpPr>
          <p:cNvPr id="5" name="Content Placeholder 4"/>
          <p:cNvSpPr>
            <a:spLocks noGrp="1"/>
          </p:cNvSpPr>
          <p:nvPr>
            <p:ph sz="half" idx="2"/>
          </p:nvPr>
        </p:nvSpPr>
        <p:spPr/>
        <p:txBody>
          <a:bodyPr>
            <a:normAutofit fontScale="47500" lnSpcReduction="20000"/>
          </a:bodyPr>
          <a:lstStyle/>
          <a:p>
            <a:pPr marL="0" indent="0">
              <a:buNone/>
            </a:pPr>
            <a:r>
              <a:rPr lang="en-GB" sz="2900" b="1" dirty="0" smtClean="0"/>
              <a:t>Mike Walsh’s thoughts on the Media Trust training</a:t>
            </a:r>
          </a:p>
          <a:p>
            <a:endParaRPr lang="en-GB" dirty="0"/>
          </a:p>
          <a:p>
            <a:pPr marL="0" indent="0">
              <a:buNone/>
            </a:pPr>
            <a:r>
              <a:rPr lang="en-GB" dirty="0" smtClean="0"/>
              <a:t>My London360 experience started with a week of shadowing the pervious team who were wrapping up their series when we were presented with the opportunity of interviewing TV and Film genius Noel Clarke. This was a sign of things to come as we would be presented with exciting opportunities like this throughout our tenure. It was incredible to have the chance to pick the brain of one of the biggest names in British film on a one-to-one basis, a very motivational day.</a:t>
            </a:r>
          </a:p>
          <a:p>
            <a:pPr marL="0" indent="0">
              <a:buNone/>
            </a:pPr>
            <a:r>
              <a:rPr lang="en-GB" dirty="0" smtClean="0"/>
              <a:t> The first month of our time at London360 was filled with master-classes with experts in respective fields which provided all round media training. We were treated to classes with leading social media leader Andrew Davis, a journalistic session </a:t>
            </a:r>
            <a:r>
              <a:rPr lang="en-GB" b="1" dirty="0" smtClean="0"/>
              <a:t>with the renowned Vivien Morgan </a:t>
            </a:r>
            <a:r>
              <a:rPr lang="en-GB" dirty="0" smtClean="0"/>
              <a:t>and producer Angela Ferreira amongst others. The team were also given intensive training in camera work and editing which fully equipped us to begin our careers as London360 producers and reporters.</a:t>
            </a:r>
          </a:p>
          <a:p>
            <a:endParaRPr lang="en-GB" dirty="0"/>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7307" t="17143" r="17748" b="11209"/>
          <a:stretch/>
        </p:blipFill>
        <p:spPr bwMode="auto">
          <a:xfrm>
            <a:off x="179512" y="1628801"/>
            <a:ext cx="4320479" cy="2681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2633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177</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Vivien Morgan mention as  a ‘renowned’ tutor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Vivien Morgan mention as  a ‘renowned’ tutor</dc:title>
  <dc:creator>vivien morgan</dc:creator>
  <cp:lastModifiedBy>vivien morgan</cp:lastModifiedBy>
  <cp:revision>1</cp:revision>
  <dcterms:created xsi:type="dcterms:W3CDTF">2014-12-08T17:19:56Z</dcterms:created>
  <dcterms:modified xsi:type="dcterms:W3CDTF">2014-12-08T17:25:08Z</dcterms:modified>
</cp:coreProperties>
</file>